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DBE8-5C50-764E-9924-A0B57C08FB60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0DB99-515F-0C4C-8BA0-A30292A8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5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fld id="{D6319564-45FE-A540-A23E-ED94C427BD0D}" type="slidenum">
              <a:rPr lang="en-NZ" sz="1200">
                <a:latin typeface="Arial" charset="0"/>
              </a:rPr>
              <a:pPr algn="r" eaLnBrk="1" hangingPunct="1"/>
              <a:t>2</a:t>
            </a:fld>
            <a:endParaRPr lang="en-NZ" sz="1200">
              <a:latin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NZ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9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5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8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3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0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7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9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5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4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8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E852-B784-FC49-961B-92E86DE5924E}" type="datetimeFigureOut">
              <a:rPr lang="en-US" smtClean="0"/>
              <a:t>18/10/13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5380-9B9F-0047-B8A4-43435733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2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413"/>
            <a:ext cx="7772400" cy="1255058"/>
          </a:xfrm>
        </p:spPr>
        <p:txBody>
          <a:bodyPr/>
          <a:lstStyle/>
          <a:p>
            <a:r>
              <a:rPr lang="en-US" dirty="0" smtClean="0"/>
              <a:t>Dear St Pierre’s Partners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529" y="1135530"/>
            <a:ext cx="7576671" cy="524435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We are happy to announce the dates of Profit sharing 2013.</a:t>
            </a:r>
          </a:p>
          <a:p>
            <a:endParaRPr lang="en-US" b="1" dirty="0"/>
          </a:p>
          <a:p>
            <a:r>
              <a:rPr lang="en-US" b="1" dirty="0" smtClean="0"/>
              <a:t>These are as follows: </a:t>
            </a:r>
          </a:p>
          <a:p>
            <a:r>
              <a:rPr lang="en-US" b="1" dirty="0" smtClean="0"/>
              <a:t>AUCKLAND SUNDAY 17</a:t>
            </a:r>
            <a:r>
              <a:rPr lang="en-US" b="1" baseline="30000" dirty="0" smtClean="0"/>
              <a:t>th</a:t>
            </a:r>
            <a:r>
              <a:rPr lang="en-US" b="1" dirty="0" smtClean="0"/>
              <a:t> NOVEMBER</a:t>
            </a:r>
          </a:p>
          <a:p>
            <a:r>
              <a:rPr lang="en-US" b="1" dirty="0" smtClean="0"/>
              <a:t>WELLINGTON TUES 19</a:t>
            </a:r>
            <a:r>
              <a:rPr lang="en-US" b="1" baseline="30000" dirty="0" smtClean="0"/>
              <a:t>th</a:t>
            </a:r>
            <a:r>
              <a:rPr lang="en-US" b="1" dirty="0" smtClean="0"/>
              <a:t> NOVEMBER</a:t>
            </a:r>
          </a:p>
          <a:p>
            <a:r>
              <a:rPr lang="en-US" b="1" dirty="0" smtClean="0"/>
              <a:t>CHRISTCHURCH WED 20</a:t>
            </a:r>
            <a:r>
              <a:rPr lang="en-US" b="1" baseline="30000" dirty="0" smtClean="0"/>
              <a:t>th</a:t>
            </a:r>
            <a:r>
              <a:rPr lang="en-US" b="1" dirty="0" smtClean="0"/>
              <a:t> NOVEMBER</a:t>
            </a:r>
          </a:p>
          <a:p>
            <a:endParaRPr lang="en-US" b="1" dirty="0"/>
          </a:p>
          <a:p>
            <a:r>
              <a:rPr lang="en-US" b="1" dirty="0" smtClean="0"/>
              <a:t>Please take note of these dates and we will send out more details about the venues and times soon.</a:t>
            </a:r>
          </a:p>
          <a:p>
            <a:r>
              <a:rPr lang="en-US" b="1" dirty="0" smtClean="0"/>
              <a:t>Look forward to seeing you all there! </a:t>
            </a:r>
          </a:p>
          <a:p>
            <a:r>
              <a:rPr lang="en-US" b="1" dirty="0" smtClean="0"/>
              <a:t>Regards</a:t>
            </a:r>
          </a:p>
          <a:p>
            <a:r>
              <a:rPr lang="en-US" b="1" dirty="0" smtClean="0"/>
              <a:t>Perry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77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981200"/>
            <a:ext cx="82296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mtClean="0"/>
              <a:t>                                      </a:t>
            </a:r>
          </a:p>
        </p:txBody>
      </p:sp>
      <p:sp>
        <p:nvSpPr>
          <p:cNvPr id="20483" name="Oval 4"/>
          <p:cNvSpPr>
            <a:spLocks noChangeArrowheads="1"/>
          </p:cNvSpPr>
          <p:nvPr/>
        </p:nvSpPr>
        <p:spPr bwMode="auto">
          <a:xfrm>
            <a:off x="1494118" y="702235"/>
            <a:ext cx="6006353" cy="5622365"/>
          </a:xfrm>
          <a:prstGeom prst="ellipse">
            <a:avLst/>
          </a:prstGeom>
          <a:solidFill>
            <a:srgbClr val="BA000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6600" b="1" dirty="0">
                <a:solidFill>
                  <a:schemeClr val="bg1"/>
                </a:solidFill>
                <a:latin typeface="Garamond" charset="0"/>
              </a:rPr>
              <a:t>Profit sharing </a:t>
            </a:r>
          </a:p>
          <a:p>
            <a:pPr algn="ctr" eaLnBrk="0" hangingPunct="0"/>
            <a:r>
              <a:rPr lang="en-US" sz="6600" b="1" dirty="0" smtClean="0">
                <a:solidFill>
                  <a:schemeClr val="bg1"/>
                </a:solidFill>
                <a:latin typeface="Arial" charset="0"/>
              </a:rPr>
              <a:t>2013</a:t>
            </a:r>
            <a:endParaRPr lang="en-US" sz="6600" b="1" dirty="0">
              <a:solidFill>
                <a:schemeClr val="bg1"/>
              </a:solidFill>
              <a:latin typeface="Arial" charset="0"/>
            </a:endParaRPr>
          </a:p>
          <a:p>
            <a:pPr algn="ctr" eaLnBrk="0" hangingPunct="0"/>
            <a:r>
              <a:rPr lang="en-US" sz="4800" b="1" dirty="0">
                <a:solidFill>
                  <a:schemeClr val="bg1"/>
                </a:solidFill>
                <a:latin typeface="Garamond" charset="0"/>
              </a:rPr>
              <a:t>People First </a:t>
            </a:r>
          </a:p>
          <a:p>
            <a:pPr algn="ctr" eaLnBrk="0" hangingPunct="0"/>
            <a:r>
              <a:rPr lang="en-US" sz="4800" b="1" dirty="0">
                <a:solidFill>
                  <a:schemeClr val="bg1"/>
                </a:solidFill>
                <a:latin typeface="Garamond" charset="0"/>
              </a:rPr>
              <a:t>For </a:t>
            </a:r>
            <a:r>
              <a:rPr lang="en-US" sz="4800" b="1" dirty="0" smtClean="0">
                <a:solidFill>
                  <a:schemeClr val="bg1"/>
                </a:solidFill>
                <a:latin typeface="Garamond" charset="0"/>
              </a:rPr>
              <a:t>17 </a:t>
            </a:r>
            <a:r>
              <a:rPr lang="en-US" sz="4800" b="1" dirty="0">
                <a:solidFill>
                  <a:schemeClr val="bg1"/>
                </a:solidFill>
                <a:latin typeface="Garamond" charset="0"/>
              </a:rPr>
              <a:t>years</a:t>
            </a:r>
          </a:p>
        </p:txBody>
      </p:sp>
      <p:pic>
        <p:nvPicPr>
          <p:cNvPr id="20484" name="Picture 5" descr="StPierrelogowithbor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012" y="5435600"/>
            <a:ext cx="19812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6" descr="Sushousebord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012" y="855662"/>
            <a:ext cx="16764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3486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73</Words>
  <Application>Microsoft Macintosh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Dear St Pierre’s Partners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St Pierre’s Partners</dc:title>
  <dc:creator>Perry Katsoulis</dc:creator>
  <cp:lastModifiedBy>Perry Katsoulis</cp:lastModifiedBy>
  <cp:revision>2</cp:revision>
  <cp:lastPrinted>2013-10-17T21:02:49Z</cp:lastPrinted>
  <dcterms:created xsi:type="dcterms:W3CDTF">2013-10-17T20:56:35Z</dcterms:created>
  <dcterms:modified xsi:type="dcterms:W3CDTF">2013-10-17T21:31:38Z</dcterms:modified>
</cp:coreProperties>
</file>